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39"/>
  </p:notesMasterIdLst>
  <p:handoutMasterIdLst>
    <p:handoutMasterId r:id="rId24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563" r:id="rId44"/>
    <p:sldId id="1333" r:id="rId45"/>
    <p:sldId id="1543" r:id="rId46"/>
    <p:sldId id="1334" r:id="rId47"/>
    <p:sldId id="1335" r:id="rId48"/>
    <p:sldId id="1336" r:id="rId49"/>
    <p:sldId id="1337" r:id="rId50"/>
    <p:sldId id="1338" r:id="rId51"/>
    <p:sldId id="1339" r:id="rId52"/>
    <p:sldId id="1340" r:id="rId53"/>
    <p:sldId id="1341" r:id="rId54"/>
    <p:sldId id="1342" r:id="rId55"/>
    <p:sldId id="1343" r:id="rId56"/>
    <p:sldId id="1344" r:id="rId57"/>
    <p:sldId id="1509" r:id="rId58"/>
    <p:sldId id="1345" r:id="rId59"/>
    <p:sldId id="1544" r:id="rId60"/>
    <p:sldId id="1346" r:id="rId61"/>
    <p:sldId id="1347" r:id="rId62"/>
    <p:sldId id="1348" r:id="rId63"/>
    <p:sldId id="1349" r:id="rId64"/>
    <p:sldId id="1350" r:id="rId65"/>
    <p:sldId id="1353" r:id="rId66"/>
    <p:sldId id="1351" r:id="rId67"/>
    <p:sldId id="1352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366" r:id="rId81"/>
    <p:sldId id="1367" r:id="rId82"/>
    <p:sldId id="1370" r:id="rId83"/>
    <p:sldId id="1368" r:id="rId84"/>
    <p:sldId id="1369" r:id="rId85"/>
    <p:sldId id="1371" r:id="rId86"/>
    <p:sldId id="1378" r:id="rId87"/>
    <p:sldId id="1372" r:id="rId88"/>
    <p:sldId id="1373" r:id="rId89"/>
    <p:sldId id="1375" r:id="rId90"/>
    <p:sldId id="1374" r:id="rId91"/>
    <p:sldId id="1376" r:id="rId92"/>
    <p:sldId id="1377" r:id="rId93"/>
    <p:sldId id="1381" r:id="rId94"/>
    <p:sldId id="1379" r:id="rId95"/>
    <p:sldId id="1545" r:id="rId96"/>
    <p:sldId id="1546" r:id="rId97"/>
    <p:sldId id="1547" r:id="rId98"/>
    <p:sldId id="1380" r:id="rId99"/>
    <p:sldId id="1382" r:id="rId100"/>
    <p:sldId id="1383" r:id="rId101"/>
    <p:sldId id="1384" r:id="rId102"/>
    <p:sldId id="1385" r:id="rId103"/>
    <p:sldId id="1386" r:id="rId104"/>
    <p:sldId id="1387" r:id="rId105"/>
    <p:sldId id="1402" r:id="rId106"/>
    <p:sldId id="1388" r:id="rId107"/>
    <p:sldId id="1389" r:id="rId108"/>
    <p:sldId id="1390" r:id="rId109"/>
    <p:sldId id="1391" r:id="rId110"/>
    <p:sldId id="1392" r:id="rId111"/>
    <p:sldId id="1393" r:id="rId112"/>
    <p:sldId id="1395" r:id="rId113"/>
    <p:sldId id="1394" r:id="rId114"/>
    <p:sldId id="1396" r:id="rId115"/>
    <p:sldId id="1397" r:id="rId116"/>
    <p:sldId id="1404" r:id="rId117"/>
    <p:sldId id="1510" r:id="rId118"/>
    <p:sldId id="1398" r:id="rId119"/>
    <p:sldId id="1405" r:id="rId120"/>
    <p:sldId id="1511" r:id="rId121"/>
    <p:sldId id="1549" r:id="rId122"/>
    <p:sldId id="1548" r:id="rId123"/>
    <p:sldId id="1406" r:id="rId124"/>
    <p:sldId id="1550" r:id="rId125"/>
    <p:sldId id="1399" r:id="rId126"/>
    <p:sldId id="1400" r:id="rId127"/>
    <p:sldId id="1401" r:id="rId128"/>
    <p:sldId id="1512" r:id="rId129"/>
    <p:sldId id="1407" r:id="rId130"/>
    <p:sldId id="1408" r:id="rId131"/>
    <p:sldId id="1409" r:id="rId132"/>
    <p:sldId id="1410" r:id="rId133"/>
    <p:sldId id="1411" r:id="rId134"/>
    <p:sldId id="1412" r:id="rId135"/>
    <p:sldId id="1414" r:id="rId136"/>
    <p:sldId id="1413" r:id="rId137"/>
    <p:sldId id="1415" r:id="rId138"/>
    <p:sldId id="1416" r:id="rId139"/>
    <p:sldId id="1417" r:id="rId140"/>
    <p:sldId id="1418" r:id="rId141"/>
    <p:sldId id="1420" r:id="rId142"/>
    <p:sldId id="1421" r:id="rId143"/>
    <p:sldId id="1422" r:id="rId144"/>
    <p:sldId id="1423" r:id="rId145"/>
    <p:sldId id="1513" r:id="rId146"/>
    <p:sldId id="1514" r:id="rId147"/>
    <p:sldId id="1427" r:id="rId148"/>
    <p:sldId id="1424" r:id="rId149"/>
    <p:sldId id="1425" r:id="rId150"/>
    <p:sldId id="1426" r:id="rId151"/>
    <p:sldId id="1428" r:id="rId152"/>
    <p:sldId id="1429" r:id="rId153"/>
    <p:sldId id="1430" r:id="rId154"/>
    <p:sldId id="1431" r:id="rId155"/>
    <p:sldId id="1432" r:id="rId156"/>
    <p:sldId id="1434" r:id="rId157"/>
    <p:sldId id="1435" r:id="rId158"/>
    <p:sldId id="1436" r:id="rId159"/>
    <p:sldId id="1437" r:id="rId160"/>
    <p:sldId id="1438" r:id="rId161"/>
    <p:sldId id="1439" r:id="rId162"/>
    <p:sldId id="1441" r:id="rId163"/>
    <p:sldId id="1442" r:id="rId164"/>
    <p:sldId id="1443" r:id="rId165"/>
    <p:sldId id="1444" r:id="rId166"/>
    <p:sldId id="1445" r:id="rId167"/>
    <p:sldId id="1446" r:id="rId168"/>
    <p:sldId id="1447" r:id="rId169"/>
    <p:sldId id="1448" r:id="rId170"/>
    <p:sldId id="1449" r:id="rId171"/>
    <p:sldId id="1450" r:id="rId172"/>
    <p:sldId id="1451" r:id="rId173"/>
    <p:sldId id="1452" r:id="rId174"/>
    <p:sldId id="1453" r:id="rId175"/>
    <p:sldId id="1454" r:id="rId176"/>
    <p:sldId id="1455" r:id="rId177"/>
    <p:sldId id="1551" r:id="rId178"/>
    <p:sldId id="1456" r:id="rId179"/>
    <p:sldId id="1457" r:id="rId180"/>
    <p:sldId id="1458" r:id="rId181"/>
    <p:sldId id="1459" r:id="rId182"/>
    <p:sldId id="1460" r:id="rId183"/>
    <p:sldId id="1461" r:id="rId184"/>
    <p:sldId id="1462" r:id="rId185"/>
    <p:sldId id="1463" r:id="rId186"/>
    <p:sldId id="1464" r:id="rId187"/>
    <p:sldId id="1465" r:id="rId188"/>
    <p:sldId id="1466" r:id="rId189"/>
    <p:sldId id="1552" r:id="rId190"/>
    <p:sldId id="1553" r:id="rId191"/>
    <p:sldId id="1554" r:id="rId192"/>
    <p:sldId id="1555" r:id="rId193"/>
    <p:sldId id="1468" r:id="rId194"/>
    <p:sldId id="1470" r:id="rId195"/>
    <p:sldId id="1517" r:id="rId196"/>
    <p:sldId id="1471" r:id="rId197"/>
    <p:sldId id="1516" r:id="rId198"/>
    <p:sldId id="1556" r:id="rId199"/>
    <p:sldId id="1518" r:id="rId200"/>
    <p:sldId id="1519" r:id="rId201"/>
    <p:sldId id="1520" r:id="rId202"/>
    <p:sldId id="1521" r:id="rId203"/>
    <p:sldId id="1523" r:id="rId204"/>
    <p:sldId id="1524" r:id="rId205"/>
    <p:sldId id="1525" r:id="rId206"/>
    <p:sldId id="1526" r:id="rId207"/>
    <p:sldId id="1527" r:id="rId208"/>
    <p:sldId id="1528" r:id="rId209"/>
    <p:sldId id="1467" r:id="rId210"/>
    <p:sldId id="1529" r:id="rId211"/>
    <p:sldId id="1557" r:id="rId212"/>
    <p:sldId id="1479" r:id="rId213"/>
    <p:sldId id="1478" r:id="rId214"/>
    <p:sldId id="1481" r:id="rId215"/>
    <p:sldId id="1480" r:id="rId216"/>
    <p:sldId id="1483" r:id="rId217"/>
    <p:sldId id="1530" r:id="rId218"/>
    <p:sldId id="1484" r:id="rId219"/>
    <p:sldId id="1531" r:id="rId220"/>
    <p:sldId id="1532" r:id="rId221"/>
    <p:sldId id="1497" r:id="rId222"/>
    <p:sldId id="1503" r:id="rId223"/>
    <p:sldId id="1504" r:id="rId224"/>
    <p:sldId id="1533" r:id="rId225"/>
    <p:sldId id="1534" r:id="rId226"/>
    <p:sldId id="1536" r:id="rId227"/>
    <p:sldId id="1535" r:id="rId228"/>
    <p:sldId id="1537" r:id="rId229"/>
    <p:sldId id="1538" r:id="rId230"/>
    <p:sldId id="1540" r:id="rId231"/>
    <p:sldId id="1539" r:id="rId232"/>
    <p:sldId id="1558" r:id="rId233"/>
    <p:sldId id="1541" r:id="rId234"/>
    <p:sldId id="1559" r:id="rId235"/>
    <p:sldId id="1560" r:id="rId236"/>
    <p:sldId id="1561" r:id="rId237"/>
    <p:sldId id="1562" r:id="rId238"/>
  </p:sldIdLst>
  <p:sldSz cx="10440988" cy="6858000"/>
  <p:notesSz cx="6797675" cy="9926638"/>
  <p:embeddedFontLst>
    <p:embeddedFont>
      <p:font typeface="Cambria Math" panose="02040503050406030204" pitchFamily="18" charset="0"/>
      <p:regular r:id="rId241"/>
    </p:embeddedFont>
    <p:embeddedFont>
      <p:font typeface="Candara" panose="020E0502030303020204" pitchFamily="34" charset="0"/>
      <p:regular r:id="rId242"/>
      <p:bold r:id="rId243"/>
      <p:italic r:id="rId244"/>
      <p:boldItalic r:id="rId245"/>
    </p:embeddedFont>
    <p:embeddedFont>
      <p:font typeface="Consolas" panose="020B0609020204030204" pitchFamily="49" charset="0"/>
      <p:regular r:id="rId246"/>
      <p:bold r:id="rId247"/>
      <p:italic r:id="rId248"/>
      <p:boldItalic r:id="rId249"/>
    </p:embeddedFont>
    <p:embeddedFont>
      <p:font typeface="Microsoft Sans Serif" panose="020B0604020202020204" pitchFamily="34" charset="0"/>
      <p:regular r:id="rId250"/>
    </p:embeddedFont>
    <p:embeddedFont>
      <p:font typeface="고도 M" panose="02000503000000020004" pitchFamily="2" charset="-127"/>
      <p:regular r:id="rId251"/>
    </p:embeddedFont>
    <p:embeddedFont>
      <p:font typeface="맑은 고딕" panose="020B0503020000020004" pitchFamily="50" charset="-127"/>
      <p:regular r:id="rId252"/>
      <p:bold r:id="rId253"/>
    </p:embeddedFont>
    <p:embeddedFont>
      <p:font typeface="맑은 고딕" panose="020B0503020000020004" pitchFamily="50" charset="-127"/>
      <p:regular r:id="rId252"/>
      <p:bold r:id="rId25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font" Target="fonts/font7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font" Target="fonts/font8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9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notesMaster" Target="notesMasters/notesMaster1.xml"/><Relationship Id="rId250" Type="http://schemas.openxmlformats.org/officeDocument/2006/relationships/font" Target="fonts/font10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handoutMaster" Target="handoutMasters/handoutMaster1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11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1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2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13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font" Target="fonts/font3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commentAuthors" Target="commentAuthor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font" Target="fonts/font4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presProps" Target="pres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font" Target="fonts/font5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viewProps" Target="view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font" Target="fonts/font6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6207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560.png"/><Relationship Id="rId18" Type="http://schemas.openxmlformats.org/officeDocument/2006/relationships/image" Target="../media/image3611.png"/><Relationship Id="rId3" Type="http://schemas.openxmlformats.org/officeDocument/2006/relationships/image" Target="../media/image3460.png"/><Relationship Id="rId7" Type="http://schemas.openxmlformats.org/officeDocument/2006/relationships/image" Target="../media/image3500.png"/><Relationship Id="rId12" Type="http://schemas.openxmlformats.org/officeDocument/2006/relationships/image" Target="../media/image3550.png"/><Relationship Id="rId17" Type="http://schemas.openxmlformats.org/officeDocument/2006/relationships/image" Target="../media/image3601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590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530.png"/><Relationship Id="rId19" Type="http://schemas.openxmlformats.org/officeDocument/2006/relationships/image" Target="../media/image366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70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16.png"/><Relationship Id="rId39" Type="http://schemas.openxmlformats.org/officeDocument/2006/relationships/image" Target="../media/image443.png"/><Relationship Id="rId3" Type="http://schemas.openxmlformats.org/officeDocument/2006/relationships/image" Target="../media/image420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2" Type="http://schemas.openxmlformats.org/officeDocument/2006/relationships/notesSlide" Target="../notesSlides/notesSlide113.xml"/><Relationship Id="rId20" Type="http://schemas.openxmlformats.org/officeDocument/2006/relationships/image" Target="../media/image4140.png"/><Relationship Id="rId29" Type="http://schemas.openxmlformats.org/officeDocument/2006/relationships/image" Target="../media/image450.png"/><Relationship Id="rId41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" Type="http://schemas.openxmlformats.org/officeDocument/2006/relationships/image" Target="../media/image432.png"/><Relationship Id="rId36" Type="http://schemas.openxmlformats.org/officeDocument/2006/relationships/image" Target="../media/image43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4" Type="http://schemas.openxmlformats.org/officeDocument/2006/relationships/image" Target="../media/image421.png"/><Relationship Id="rId14" Type="http://schemas.openxmlformats.org/officeDocument/2006/relationships/image" Target="../media/image415.png"/><Relationship Id="rId30" Type="http://schemas.openxmlformats.org/officeDocument/2006/relationships/image" Target="../media/image417.png"/><Relationship Id="rId35" Type="http://schemas.openxmlformats.org/officeDocument/2006/relationships/image" Target="../media/image437.png"/><Relationship Id="rId43" Type="http://schemas.openxmlformats.org/officeDocument/2006/relationships/image" Target="../media/image449.png"/><Relationship Id="rId8" Type="http://schemas.openxmlformats.org/officeDocument/2006/relationships/image" Target="../media/image425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39" Type="http://schemas.openxmlformats.org/officeDocument/2006/relationships/image" Target="../media/image463.png"/><Relationship Id="rId34" Type="http://schemas.openxmlformats.org/officeDocument/2006/relationships/image" Target="../media/image467.png"/><Relationship Id="rId42" Type="http://schemas.openxmlformats.org/officeDocument/2006/relationships/image" Target="../media/image470.png"/><Relationship Id="rId7" Type="http://schemas.openxmlformats.org/officeDocument/2006/relationships/image" Target="../media/image455.png"/><Relationship Id="rId12" Type="http://schemas.openxmlformats.org/officeDocument/2006/relationships/image" Target="../media/image4350.png"/><Relationship Id="rId17" Type="http://schemas.openxmlformats.org/officeDocument/2006/relationships/image" Target="../media/image456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38" Type="http://schemas.openxmlformats.org/officeDocument/2006/relationships/image" Target="../media/image462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4540.png"/><Relationship Id="rId20" Type="http://schemas.openxmlformats.org/officeDocument/2006/relationships/image" Target="../media/image4411.png"/><Relationship Id="rId29" Type="http://schemas.openxmlformats.org/officeDocument/2006/relationships/image" Target="../media/image450.png"/><Relationship Id="rId41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37" Type="http://schemas.openxmlformats.org/officeDocument/2006/relationships/image" Target="../media/image461.png"/><Relationship Id="rId40" Type="http://schemas.openxmlformats.org/officeDocument/2006/relationships/image" Target="../media/image468.png"/><Relationship Id="rId5" Type="http://schemas.openxmlformats.org/officeDocument/2006/relationships/image" Target="../media/image432.png"/><Relationship Id="rId15" Type="http://schemas.openxmlformats.org/officeDocument/2006/relationships/image" Target="../media/image4360.png"/><Relationship Id="rId36" Type="http://schemas.openxmlformats.org/officeDocument/2006/relationships/image" Target="../media/image46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30" Type="http://schemas.openxmlformats.org/officeDocument/2006/relationships/image" Target="../media/image457.png"/><Relationship Id="rId35" Type="http://schemas.openxmlformats.org/officeDocument/2006/relationships/image" Target="../media/image458.png"/><Relationship Id="rId43" Type="http://schemas.openxmlformats.org/officeDocument/2006/relationships/image" Target="../media/image471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7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7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1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490.png"/><Relationship Id="rId4" Type="http://schemas.openxmlformats.org/officeDocument/2006/relationships/image" Target="../media/image24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0.png"/><Relationship Id="rId4" Type="http://schemas.openxmlformats.org/officeDocument/2006/relationships/image" Target="../media/image314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3261" y="1090180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5135561" y="197838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869059" y="1436845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6392462" y="108554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1987" r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5474368" y="3132221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[1,0,1,0,1] &lt;= [1,1,1,1,1]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/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blipFill>
                <a:blip r:embed="rId35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/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blipFill>
                <a:blip r:embed="rId36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blipFill>
                <a:blip r:embed="rId35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blipFill>
                <a:blip r:embed="rId37"/>
                <a:stretch>
                  <a:fillRect t="-1961" r="-395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blipFill>
                <a:blip r:embed="rId38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blipFill>
                <a:blip r:embed="rId39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/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/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blipFill>
                <a:blip r:embed="rId42"/>
                <a:stretch>
                  <a:fillRect l="-6522" r="-65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blipFill>
                <a:blip r:embed="rId4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767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715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663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628218" y="454902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586" y="61153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AAB7DF-237F-4F52-A5EC-0475D87C850D}"/>
              </a:ext>
            </a:extLst>
          </p:cNvPr>
          <p:cNvSpPr txBox="1"/>
          <p:nvPr/>
        </p:nvSpPr>
        <p:spPr>
          <a:xfrm>
            <a:off x="7214363" y="363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09986B-7E0F-4C54-B003-3B98D9DA8C90}"/>
              </a:ext>
            </a:extLst>
          </p:cNvPr>
          <p:cNvSpPr txBox="1"/>
          <p:nvPr/>
        </p:nvSpPr>
        <p:spPr>
          <a:xfrm>
            <a:off x="5938282" y="3636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74BE5-75F3-444A-814A-B41DEC470B97}"/>
              </a:ext>
            </a:extLst>
          </p:cNvPr>
          <p:cNvSpPr txBox="1"/>
          <p:nvPr/>
        </p:nvSpPr>
        <p:spPr>
          <a:xfrm>
            <a:off x="8583532" y="35833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F4DA9B0-CFD2-4484-9487-F8F4249925E3}"/>
              </a:ext>
            </a:extLst>
          </p:cNvPr>
          <p:cNvSpPr/>
          <p:nvPr/>
        </p:nvSpPr>
        <p:spPr>
          <a:xfrm>
            <a:off x="8225698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8E4CFE-FE38-4D01-A837-12B2922DDE88}"/>
              </a:ext>
            </a:extLst>
          </p:cNvPr>
          <p:cNvSpPr/>
          <p:nvPr/>
        </p:nvSpPr>
        <p:spPr>
          <a:xfrm>
            <a:off x="8569646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97C605F-7A1E-46A3-9F6B-E04E4444211E}"/>
              </a:ext>
            </a:extLst>
          </p:cNvPr>
          <p:cNvSpPr/>
          <p:nvPr/>
        </p:nvSpPr>
        <p:spPr>
          <a:xfrm>
            <a:off x="8913594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C71036-DFE5-4B0A-869D-D0CD7F87C8A2}"/>
              </a:ext>
            </a:extLst>
          </p:cNvPr>
          <p:cNvSpPr txBox="1"/>
          <p:nvPr/>
        </p:nvSpPr>
        <p:spPr>
          <a:xfrm>
            <a:off x="5669230" y="55190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3A495E-1151-4247-99F4-5FDC94FB2E14}"/>
              </a:ext>
            </a:extLst>
          </p:cNvPr>
          <p:cNvSpPr txBox="1"/>
          <p:nvPr/>
        </p:nvSpPr>
        <p:spPr>
          <a:xfrm>
            <a:off x="7396272" y="56889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A6F810-1199-4E29-89A5-AD9526245247}"/>
              </a:ext>
            </a:extLst>
          </p:cNvPr>
          <p:cNvSpPr txBox="1"/>
          <p:nvPr/>
        </p:nvSpPr>
        <p:spPr>
          <a:xfrm>
            <a:off x="7240504" y="67006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4769DA-EDC3-4C11-A559-2CE25FBEF807}"/>
              </a:ext>
            </a:extLst>
          </p:cNvPr>
          <p:cNvSpPr txBox="1"/>
          <p:nvPr/>
        </p:nvSpPr>
        <p:spPr>
          <a:xfrm>
            <a:off x="6155017" y="66971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59A6437-685A-4C19-B771-C28CDDA044E6}"/>
              </a:ext>
            </a:extLst>
          </p:cNvPr>
          <p:cNvSpPr txBox="1"/>
          <p:nvPr/>
        </p:nvSpPr>
        <p:spPr>
          <a:xfrm>
            <a:off x="10079971" y="357722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99040" y="20879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61052" y="5453469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83838" y="517672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1121035" y="571413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595879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495658" y="4252004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711615" y="1440212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245486" y="1635422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64395" y="1418753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266142" y="95718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009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32587" y="4063586"/>
            <a:ext cx="2736394" cy="2619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4407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1418578" y="283965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159191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9393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50005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081432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6822045" y="283965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2247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2859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57A5E3-E402-4A88-9BE0-5C1D7E24D1EB}"/>
              </a:ext>
            </a:extLst>
          </p:cNvPr>
          <p:cNvSpPr/>
          <p:nvPr/>
        </p:nvSpPr>
        <p:spPr>
          <a:xfrm>
            <a:off x="1905965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BDFCC7-BFF1-4706-AF3F-0F81BC142809}"/>
              </a:ext>
            </a:extLst>
          </p:cNvPr>
          <p:cNvSpPr/>
          <p:nvPr/>
        </p:nvSpPr>
        <p:spPr>
          <a:xfrm>
            <a:off x="4448537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A9A5-0CA8-42F2-AB88-3BC35125E093}"/>
              </a:ext>
            </a:extLst>
          </p:cNvPr>
          <p:cNvSpPr/>
          <p:nvPr/>
        </p:nvSpPr>
        <p:spPr>
          <a:xfrm>
            <a:off x="6991109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A95ED-08F2-4712-A04F-BC98F594C809}"/>
              </a:ext>
            </a:extLst>
          </p:cNvPr>
          <p:cNvGrpSpPr/>
          <p:nvPr/>
        </p:nvGrpSpPr>
        <p:grpSpPr>
          <a:xfrm>
            <a:off x="1973026" y="4471683"/>
            <a:ext cx="2421496" cy="740783"/>
            <a:chOff x="1332560" y="4552706"/>
            <a:chExt cx="3481226" cy="7407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F29CB-6EFB-4405-80E1-4D20A6BDE5BE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33513E-4BFF-4089-9ECC-E08E78B3DB65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A1093-F32C-4D7A-897C-91DE547F9F58}"/>
              </a:ext>
            </a:extLst>
          </p:cNvPr>
          <p:cNvGrpSpPr/>
          <p:nvPr/>
        </p:nvGrpSpPr>
        <p:grpSpPr>
          <a:xfrm>
            <a:off x="2035214" y="4543060"/>
            <a:ext cx="1078375" cy="598029"/>
            <a:chOff x="1394749" y="4645303"/>
            <a:chExt cx="1039322" cy="582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B352C94-5D5D-410A-BD23-D608EC3DC1E5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8259-5354-4E87-8629-5E269210CD9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72D8B6-FD10-4C27-8686-3E2B089CAC87}"/>
              </a:ext>
            </a:extLst>
          </p:cNvPr>
          <p:cNvGrpSpPr/>
          <p:nvPr/>
        </p:nvGrpSpPr>
        <p:grpSpPr>
          <a:xfrm>
            <a:off x="3249960" y="4543058"/>
            <a:ext cx="1078375" cy="598029"/>
            <a:chOff x="1394749" y="4645303"/>
            <a:chExt cx="1039322" cy="582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10517D-A7B8-4CB3-AEA7-5D55A5051CC1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CB0910-9390-4CDD-9A22-473ED217F39E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C4D88-9C6A-4BB3-BB10-4F0CA4F5B0F5}"/>
              </a:ext>
            </a:extLst>
          </p:cNvPr>
          <p:cNvGrpSpPr/>
          <p:nvPr/>
        </p:nvGrpSpPr>
        <p:grpSpPr>
          <a:xfrm>
            <a:off x="4509075" y="4471683"/>
            <a:ext cx="2421496" cy="740783"/>
            <a:chOff x="1332560" y="4552706"/>
            <a:chExt cx="3481226" cy="7407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61297A-60D3-4A12-B0AC-84957BBFA6CD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209ED08-F972-4F3F-8D75-04EFE16E286D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745F2-6F91-4CA1-8B10-63D06630BC8B}"/>
              </a:ext>
            </a:extLst>
          </p:cNvPr>
          <p:cNvGrpSpPr/>
          <p:nvPr/>
        </p:nvGrpSpPr>
        <p:grpSpPr>
          <a:xfrm>
            <a:off x="4571263" y="4543060"/>
            <a:ext cx="1078375" cy="598029"/>
            <a:chOff x="1394749" y="4645303"/>
            <a:chExt cx="1039322" cy="5825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E18275-1AF2-49F8-BCB8-B4905792F8BD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3F554F2-319A-4334-AC58-98615E4F49F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09E594-5106-46FC-A011-2340A2DE2233}"/>
              </a:ext>
            </a:extLst>
          </p:cNvPr>
          <p:cNvGrpSpPr/>
          <p:nvPr/>
        </p:nvGrpSpPr>
        <p:grpSpPr>
          <a:xfrm>
            <a:off x="5786009" y="4543058"/>
            <a:ext cx="1078375" cy="598029"/>
            <a:chOff x="1394749" y="4645303"/>
            <a:chExt cx="1039322" cy="5825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55FCE-9DB0-441D-AB73-8CD0D6A3F46C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4A838B-6F75-4A6C-A5DE-9A0081B81BA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54A7BA-A60B-4812-915B-DE964D4D536E}"/>
              </a:ext>
            </a:extLst>
          </p:cNvPr>
          <p:cNvGrpSpPr/>
          <p:nvPr/>
        </p:nvGrpSpPr>
        <p:grpSpPr>
          <a:xfrm>
            <a:off x="7045124" y="4471683"/>
            <a:ext cx="2421496" cy="740783"/>
            <a:chOff x="1332560" y="4552706"/>
            <a:chExt cx="3481226" cy="74078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58299B-3E97-44AA-9844-60D0805AC07F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D083F8-1870-4979-858B-9226CB7559D1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3F326E-8595-4173-9A8C-D28EA2E1A507}"/>
              </a:ext>
            </a:extLst>
          </p:cNvPr>
          <p:cNvGrpSpPr/>
          <p:nvPr/>
        </p:nvGrpSpPr>
        <p:grpSpPr>
          <a:xfrm>
            <a:off x="7107312" y="4543060"/>
            <a:ext cx="1078375" cy="598029"/>
            <a:chOff x="1394749" y="4645303"/>
            <a:chExt cx="1039322" cy="582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D36CBB-24F8-4597-8213-EF1DD30C9BFE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68B77A7-8B2B-49F9-B542-01589F23EBDF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1545-1382-4AED-ACC4-1D9B6F793D2D}"/>
              </a:ext>
            </a:extLst>
          </p:cNvPr>
          <p:cNvGrpSpPr/>
          <p:nvPr/>
        </p:nvGrpSpPr>
        <p:grpSpPr>
          <a:xfrm>
            <a:off x="8322058" y="4543058"/>
            <a:ext cx="1078375" cy="598029"/>
            <a:chOff x="1394749" y="4645303"/>
            <a:chExt cx="1039322" cy="5825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3C4327-7486-469E-B156-6507A81BCC1B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4D036-9D95-41AE-B5E1-1142EEA4FEE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76399" y="2835788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[ 3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[ 4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[ 5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24602" y="3400361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-109246" y="3169718"/>
            <a:ext cx="1957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1  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7  8]]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[[ 3  4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[ 9 10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19F3ED-B3CA-4606-985D-F39B2CD108C8}"/>
              </a:ext>
            </a:extLst>
          </p:cNvPr>
          <p:cNvSpPr/>
          <p:nvPr/>
        </p:nvSpPr>
        <p:spPr>
          <a:xfrm>
            <a:off x="1956122" y="3908383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97CAA-7257-4636-B2EE-535347DD0DEC}"/>
              </a:ext>
            </a:extLst>
          </p:cNvPr>
          <p:cNvSpPr/>
          <p:nvPr/>
        </p:nvSpPr>
        <p:spPr>
          <a:xfrm>
            <a:off x="5631084" y="3908382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A5BAEE-81F5-4990-8534-58C731627721}"/>
              </a:ext>
            </a:extLst>
          </p:cNvPr>
          <p:cNvSpPr/>
          <p:nvPr/>
        </p:nvSpPr>
        <p:spPr>
          <a:xfrm>
            <a:off x="2059044" y="398169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AFB618-0341-42F7-A912-940E9B03DDE8}"/>
              </a:ext>
            </a:extLst>
          </p:cNvPr>
          <p:cNvSpPr/>
          <p:nvPr/>
        </p:nvSpPr>
        <p:spPr>
          <a:xfrm>
            <a:off x="3799657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9826-E0A4-4450-A7D6-E95DBA4C2A36}"/>
              </a:ext>
            </a:extLst>
          </p:cNvPr>
          <p:cNvSpPr/>
          <p:nvPr/>
        </p:nvSpPr>
        <p:spPr>
          <a:xfrm>
            <a:off x="2149859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3A90A2-05F0-4C7B-B31B-1AD9D7058A2E}"/>
              </a:ext>
            </a:extLst>
          </p:cNvPr>
          <p:cNvSpPr/>
          <p:nvPr/>
        </p:nvSpPr>
        <p:spPr>
          <a:xfrm>
            <a:off x="2669520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CAF2F0-94AF-4592-8659-BE6EE351043D}"/>
              </a:ext>
            </a:extLst>
          </p:cNvPr>
          <p:cNvSpPr/>
          <p:nvPr/>
        </p:nvSpPr>
        <p:spPr>
          <a:xfrm>
            <a:off x="3189182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2FB9CA-B3E6-485E-972D-64702C3C26DC}"/>
              </a:ext>
            </a:extLst>
          </p:cNvPr>
          <p:cNvGrpSpPr/>
          <p:nvPr/>
        </p:nvGrpSpPr>
        <p:grpSpPr>
          <a:xfrm>
            <a:off x="3890471" y="4060780"/>
            <a:ext cx="1558984" cy="582596"/>
            <a:chOff x="1023256" y="2812645"/>
            <a:chExt cx="1444362" cy="58259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215-D0D2-4609-9346-60EB16E84B14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3401719-DCCD-4221-A427-8DD5979A4B70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8E5B63-55BA-4937-B5AD-95DB0446B514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416B69-44F1-4871-BAC6-8AB9A7B6708A}"/>
              </a:ext>
            </a:extLst>
          </p:cNvPr>
          <p:cNvSpPr/>
          <p:nvPr/>
        </p:nvSpPr>
        <p:spPr>
          <a:xfrm>
            <a:off x="5721898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6340DB-8F93-4CDA-92A1-7C6F1A044A08}"/>
              </a:ext>
            </a:extLst>
          </p:cNvPr>
          <p:cNvSpPr/>
          <p:nvPr/>
        </p:nvSpPr>
        <p:spPr>
          <a:xfrm>
            <a:off x="7462511" y="398168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F22A31-E540-4CB4-A64B-675C2773D896}"/>
              </a:ext>
            </a:extLst>
          </p:cNvPr>
          <p:cNvGrpSpPr/>
          <p:nvPr/>
        </p:nvGrpSpPr>
        <p:grpSpPr>
          <a:xfrm>
            <a:off x="5812713" y="4054990"/>
            <a:ext cx="1558984" cy="582596"/>
            <a:chOff x="1023256" y="2812645"/>
            <a:chExt cx="1444362" cy="58259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97835-53F6-4BBD-ADE1-AD00CB8EA983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9A0F4-3EBB-4E10-BA53-2B5443CB03F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6AA81F-61A1-4B0E-BFC1-3B415C3B21F1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3860479-B2EC-4939-8700-CD68DA15BDAE}"/>
              </a:ext>
            </a:extLst>
          </p:cNvPr>
          <p:cNvGrpSpPr/>
          <p:nvPr/>
        </p:nvGrpSpPr>
        <p:grpSpPr>
          <a:xfrm>
            <a:off x="7553325" y="4060777"/>
            <a:ext cx="1558984" cy="582596"/>
            <a:chOff x="1023256" y="2812645"/>
            <a:chExt cx="1444362" cy="5825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2B6F43-A1EF-4F78-8946-DD4BB6A08172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F9745F-D32A-4552-8BE2-499CD5ABC9E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21896CE-3935-4553-815F-ED5943063532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09651" y="3400269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7779007" y="987262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481996" y="148945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3985549" y="985691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3835078" y="2727767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3657786" y="17661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4747226" y="26496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B2B54E-BC94-4392-BD44-20F73E8849A8}"/>
              </a:ext>
            </a:extLst>
          </p:cNvPr>
          <p:cNvSpPr/>
          <p:nvPr/>
        </p:nvSpPr>
        <p:spPr>
          <a:xfrm>
            <a:off x="4043423" y="1199909"/>
            <a:ext cx="1890531" cy="1478954"/>
          </a:xfrm>
          <a:custGeom>
            <a:avLst/>
            <a:gdLst>
              <a:gd name="connsiteX0" fmla="*/ 0 w 1890531"/>
              <a:gd name="connsiteY0" fmla="*/ 23149 h 1478954"/>
              <a:gd name="connsiteX1" fmla="*/ 192911 w 1890531"/>
              <a:gd name="connsiteY1" fmla="*/ 979990 h 1478954"/>
              <a:gd name="connsiteX2" fmla="*/ 856526 w 1890531"/>
              <a:gd name="connsiteY2" fmla="*/ 1477701 h 1478954"/>
              <a:gd name="connsiteX3" fmla="*/ 1581873 w 1890531"/>
              <a:gd name="connsiteY3" fmla="*/ 1084162 h 1478954"/>
              <a:gd name="connsiteX4" fmla="*/ 1890531 w 1890531"/>
              <a:gd name="connsiteY4" fmla="*/ 0 h 14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31" h="1478954">
                <a:moveTo>
                  <a:pt x="0" y="23149"/>
                </a:moveTo>
                <a:cubicBezTo>
                  <a:pt x="25078" y="380357"/>
                  <a:pt x="50157" y="737565"/>
                  <a:pt x="192911" y="979990"/>
                </a:cubicBezTo>
                <a:cubicBezTo>
                  <a:pt x="335665" y="1222415"/>
                  <a:pt x="625032" y="1460339"/>
                  <a:pt x="856526" y="1477701"/>
                </a:cubicBezTo>
                <a:cubicBezTo>
                  <a:pt x="1088020" y="1495063"/>
                  <a:pt x="1409539" y="1330445"/>
                  <a:pt x="1581873" y="1084162"/>
                </a:cubicBezTo>
                <a:cubicBezTo>
                  <a:pt x="1754207" y="837879"/>
                  <a:pt x="1822369" y="418939"/>
                  <a:pt x="1890531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5326658" y="8019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F85FF2-85DD-4D7D-83B3-96629648DB11}"/>
              </a:ext>
            </a:extLst>
          </p:cNvPr>
          <p:cNvSpPr/>
          <p:nvPr/>
        </p:nvSpPr>
        <p:spPr>
          <a:xfrm>
            <a:off x="5852932" y="132723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7EE676-57FC-4297-9368-BD1A00668901}"/>
              </a:ext>
            </a:extLst>
          </p:cNvPr>
          <p:cNvCxnSpPr>
            <a:cxnSpLocks/>
          </p:cNvCxnSpPr>
          <p:nvPr/>
        </p:nvCxnSpPr>
        <p:spPr>
          <a:xfrm flipV="1">
            <a:off x="3830557" y="2701041"/>
            <a:ext cx="2275607" cy="6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/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blipFill>
                <a:blip r:embed="rId5"/>
                <a:stretch>
                  <a:fillRect l="-4870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359F84-AEAC-4E1E-B341-C2E18D22323A}"/>
              </a:ext>
            </a:extLst>
          </p:cNvPr>
          <p:cNvSpPr/>
          <p:nvPr/>
        </p:nvSpPr>
        <p:spPr>
          <a:xfrm>
            <a:off x="4040733" y="2718962"/>
            <a:ext cx="538729" cy="27275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52C5645-7B4F-4DB8-8B74-417B698CB62A}"/>
              </a:ext>
            </a:extLst>
          </p:cNvPr>
          <p:cNvSpPr/>
          <p:nvPr/>
        </p:nvSpPr>
        <p:spPr>
          <a:xfrm>
            <a:off x="5635956" y="208284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1C1E70-83B9-4C29-9219-B5AFCE2D2CAC}"/>
              </a:ext>
            </a:extLst>
          </p:cNvPr>
          <p:cNvSpPr/>
          <p:nvPr/>
        </p:nvSpPr>
        <p:spPr>
          <a:xfrm>
            <a:off x="5381500" y="2420388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34884FF-229F-4E6C-9114-33EFDDB26505}"/>
              </a:ext>
            </a:extLst>
          </p:cNvPr>
          <p:cNvSpPr/>
          <p:nvPr/>
        </p:nvSpPr>
        <p:spPr>
          <a:xfrm>
            <a:off x="5140777" y="252677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6BA820-2ACE-4274-B25B-FDF6A9050D36}"/>
              </a:ext>
            </a:extLst>
          </p:cNvPr>
          <p:cNvSpPr/>
          <p:nvPr/>
        </p:nvSpPr>
        <p:spPr>
          <a:xfrm>
            <a:off x="4995800" y="2572539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CE07AF-88F7-4F46-97E4-9CFB1404A6E2}"/>
              </a:ext>
            </a:extLst>
          </p:cNvPr>
          <p:cNvSpPr/>
          <p:nvPr/>
        </p:nvSpPr>
        <p:spPr>
          <a:xfrm>
            <a:off x="4920978" y="2592234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3AF6E1-0185-47B3-9AB5-460D73141B7C}"/>
              </a:ext>
            </a:extLst>
          </p:cNvPr>
          <p:cNvSpPr/>
          <p:nvPr/>
        </p:nvSpPr>
        <p:spPr>
          <a:xfrm>
            <a:off x="4868480" y="259124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6D15C-B2E1-4BEF-B1FE-82A18B45F882}"/>
              </a:ext>
            </a:extLst>
          </p:cNvPr>
          <p:cNvSpPr txBox="1"/>
          <p:nvPr/>
        </p:nvSpPr>
        <p:spPr>
          <a:xfrm>
            <a:off x="4995139" y="12208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1A64DF-5D34-447B-A8C3-CF3EC85725B4}"/>
              </a:ext>
            </a:extLst>
          </p:cNvPr>
          <p:cNvSpPr/>
          <p:nvPr/>
        </p:nvSpPr>
        <p:spPr>
          <a:xfrm>
            <a:off x="4005395" y="131990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DCCCFF-8CD0-4EBC-8FF2-D6DEFAE97F98}"/>
              </a:ext>
            </a:extLst>
          </p:cNvPr>
          <p:cNvSpPr/>
          <p:nvPr/>
        </p:nvSpPr>
        <p:spPr>
          <a:xfrm>
            <a:off x="4231328" y="2110753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3DAE6-8EFD-4139-A7FA-82242C6DB249}"/>
              </a:ext>
            </a:extLst>
          </p:cNvPr>
          <p:cNvSpPr/>
          <p:nvPr/>
        </p:nvSpPr>
        <p:spPr>
          <a:xfrm>
            <a:off x="4509882" y="241529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78CCB98-7925-42D9-A4E8-E52929BF61F5}"/>
              </a:ext>
            </a:extLst>
          </p:cNvPr>
          <p:cNvSpPr/>
          <p:nvPr/>
        </p:nvSpPr>
        <p:spPr>
          <a:xfrm>
            <a:off x="4707815" y="253517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7574184" y="262086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6909212" y="2023167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3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40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7" y="2261111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4853651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6632294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4932744" y="4334718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6711387" y="4332790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02369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78777" y="4187500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479055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/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blipFill>
                <a:blip r:embed="rId52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4BD521-D518-47F7-83C6-65AC543AD36C}"/>
              </a:ext>
            </a:extLst>
          </p:cNvPr>
          <p:cNvCxnSpPr>
            <a:cxnSpLocks/>
          </p:cNvCxnSpPr>
          <p:nvPr/>
        </p:nvCxnSpPr>
        <p:spPr>
          <a:xfrm flipH="1">
            <a:off x="5289884" y="946484"/>
            <a:ext cx="2294022" cy="20373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stCxn id="9" idx="4"/>
          </p:cNvCxnSpPr>
          <p:nvPr/>
        </p:nvCxnSpPr>
        <p:spPr>
          <a:xfrm>
            <a:off x="6983605" y="1490464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819000" y="1648879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607375" y="180729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/>
          <p:nvPr/>
        </p:nvCxnSpPr>
        <p:spPr>
          <a:xfrm>
            <a:off x="5607744" y="2397105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</p:cNvCxnSpPr>
          <p:nvPr/>
        </p:nvCxnSpPr>
        <p:spPr>
          <a:xfrm>
            <a:off x="5785795" y="2311300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</p:cNvCxnSpPr>
          <p:nvPr/>
        </p:nvCxnSpPr>
        <p:spPr>
          <a:xfrm>
            <a:off x="5939129" y="224434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0FCC73-8884-4322-BAAC-4823528B54A5}"/>
              </a:ext>
            </a:extLst>
          </p:cNvPr>
          <p:cNvSpPr/>
          <p:nvPr/>
        </p:nvSpPr>
        <p:spPr>
          <a:xfrm>
            <a:off x="7218947" y="421907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08BAD9-354F-4AEA-9A70-4DC8DA0BCD38}"/>
              </a:ext>
            </a:extLst>
          </p:cNvPr>
          <p:cNvSpPr/>
          <p:nvPr/>
        </p:nvSpPr>
        <p:spPr>
          <a:xfrm>
            <a:off x="7077679" y="452155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78CB39-5233-4A26-92C2-2EE6C18C7B7C}"/>
              </a:ext>
            </a:extLst>
          </p:cNvPr>
          <p:cNvSpPr/>
          <p:nvPr/>
        </p:nvSpPr>
        <p:spPr>
          <a:xfrm>
            <a:off x="6965274" y="477103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8F5CB8-300D-4E0A-9BE2-B709B8E5D56A}"/>
              </a:ext>
            </a:extLst>
          </p:cNvPr>
          <p:cNvSpPr/>
          <p:nvPr/>
        </p:nvSpPr>
        <p:spPr>
          <a:xfrm>
            <a:off x="6837665" y="49547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0D1C4D6-EAB5-4940-AA37-7D019446F5B2}"/>
              </a:ext>
            </a:extLst>
          </p:cNvPr>
          <p:cNvSpPr/>
          <p:nvPr/>
        </p:nvSpPr>
        <p:spPr>
          <a:xfrm>
            <a:off x="6714900" y="511051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389F4C6-26A3-4367-A8CE-D56AE7BB996A}"/>
              </a:ext>
            </a:extLst>
          </p:cNvPr>
          <p:cNvSpPr/>
          <p:nvPr/>
        </p:nvSpPr>
        <p:spPr>
          <a:xfrm>
            <a:off x="6582553" y="521880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79EA517-04E6-45A7-BFBC-BA431BF8E4A3}"/>
              </a:ext>
            </a:extLst>
          </p:cNvPr>
          <p:cNvSpPr/>
          <p:nvPr/>
        </p:nvSpPr>
        <p:spPr>
          <a:xfrm>
            <a:off x="6487406" y="528497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432047-F511-4A16-A60A-35379994265B}"/>
              </a:ext>
            </a:extLst>
          </p:cNvPr>
          <p:cNvSpPr/>
          <p:nvPr/>
        </p:nvSpPr>
        <p:spPr>
          <a:xfrm>
            <a:off x="5719009" y="424654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H="1" flipV="1">
            <a:off x="5351015" y="3681568"/>
            <a:ext cx="1003667" cy="18380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47F57D0-3889-421B-830E-16B12820B288}"/>
              </a:ext>
            </a:extLst>
          </p:cNvPr>
          <p:cNvSpPr/>
          <p:nvPr/>
        </p:nvSpPr>
        <p:spPr>
          <a:xfrm>
            <a:off x="5818871" y="44553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A11751-D2D7-40F6-BB89-5F6CC9ED9974}"/>
              </a:ext>
            </a:extLst>
          </p:cNvPr>
          <p:cNvSpPr/>
          <p:nvPr/>
        </p:nvSpPr>
        <p:spPr>
          <a:xfrm>
            <a:off x="5917445" y="46504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E05F7AE-866A-437C-B66E-8579CF8B8972}"/>
              </a:ext>
            </a:extLst>
          </p:cNvPr>
          <p:cNvSpPr/>
          <p:nvPr/>
        </p:nvSpPr>
        <p:spPr>
          <a:xfrm>
            <a:off x="6030845" y="48454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611DE7D-E514-4974-8D52-F9B249643A0B}"/>
              </a:ext>
            </a:extLst>
          </p:cNvPr>
          <p:cNvSpPr/>
          <p:nvPr/>
        </p:nvSpPr>
        <p:spPr>
          <a:xfrm>
            <a:off x="6158088" y="5015558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A36220B-A053-401B-8443-1A121F7AAF45}"/>
              </a:ext>
            </a:extLst>
          </p:cNvPr>
          <p:cNvSpPr/>
          <p:nvPr/>
        </p:nvSpPr>
        <p:spPr>
          <a:xfrm>
            <a:off x="6269908" y="515592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9F25585-4D53-4441-8AFF-0D897F8BFBE7}"/>
              </a:ext>
            </a:extLst>
          </p:cNvPr>
          <p:cNvSpPr/>
          <p:nvPr/>
        </p:nvSpPr>
        <p:spPr>
          <a:xfrm>
            <a:off x="6377455" y="5244441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151697" y="1185337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97" y="1185337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13A0DD2-DEDE-4627-B0DC-B88BF787925F}"/>
              </a:ext>
            </a:extLst>
          </p:cNvPr>
          <p:cNvSpPr/>
          <p:nvPr/>
        </p:nvSpPr>
        <p:spPr>
          <a:xfrm>
            <a:off x="6388972" y="14853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6768079" y="2383189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7379112" y="27361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7930673" y="290054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8393404" y="3009498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8906153" y="311922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5797443" y="1457008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7821249" y="144370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6830498" y="248368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6830498" y="378001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5643788" y="239913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272948" y="3381711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67455</TotalTime>
  <Words>18850</Words>
  <Application>Microsoft Office PowerPoint</Application>
  <PresentationFormat>사용자 지정</PresentationFormat>
  <Paragraphs>6216</Paragraphs>
  <Slides>236</Slides>
  <Notes>230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236</vt:i4>
      </vt:variant>
    </vt:vector>
  </HeadingPairs>
  <TitlesOfParts>
    <vt:vector size="247" baseType="lpstr">
      <vt:lpstr>Cambria Math</vt:lpstr>
      <vt:lpstr>Consolas</vt:lpstr>
      <vt:lpstr>맑은 고딕</vt:lpstr>
      <vt:lpstr>고도 M</vt:lpstr>
      <vt:lpstr>Candara</vt:lpstr>
      <vt:lpstr>Microsoft Sans Serif</vt:lpstr>
      <vt:lpstr>굴림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3726</cp:revision>
  <dcterms:created xsi:type="dcterms:W3CDTF">2008-02-04T08:04:25Z</dcterms:created>
  <dcterms:modified xsi:type="dcterms:W3CDTF">2020-12-12T09:13:29Z</dcterms:modified>
</cp:coreProperties>
</file>